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58" r:id="rId10"/>
    <p:sldId id="268" r:id="rId11"/>
    <p:sldId id="267" r:id="rId12"/>
    <p:sldId id="269" r:id="rId13"/>
    <p:sldId id="270" r:id="rId14"/>
    <p:sldId id="283" r:id="rId15"/>
    <p:sldId id="271" r:id="rId16"/>
    <p:sldId id="259" r:id="rId17"/>
    <p:sldId id="272" r:id="rId18"/>
    <p:sldId id="273" r:id="rId19"/>
    <p:sldId id="277" r:id="rId20"/>
    <p:sldId id="278" r:id="rId21"/>
    <p:sldId id="279" r:id="rId22"/>
    <p:sldId id="260" r:id="rId23"/>
    <p:sldId id="280" r:id="rId24"/>
    <p:sldId id="281" r:id="rId25"/>
    <p:sldId id="28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changel Breboneria" initials="AB" lastIdx="1" clrIdx="0">
    <p:extLst>
      <p:ext uri="{19B8F6BF-5375-455C-9EA6-DF929625EA0E}">
        <p15:presenceInfo xmlns:p15="http://schemas.microsoft.com/office/powerpoint/2012/main" userId="cb21d5910935669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 showGuides="1">
      <p:cViewPr varScale="1">
        <p:scale>
          <a:sx n="127" d="100"/>
          <a:sy n="127" d="100"/>
        </p:scale>
        <p:origin x="48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AA55-3418-48AB-8B46-161DFFD008B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D09D-D4E9-463F-8845-4AF4531F6CB9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AA55-3418-48AB-8B46-161DFFD008B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D09D-D4E9-463F-8845-4AF4531F6CB9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AA55-3418-48AB-8B46-161DFFD008B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D09D-D4E9-463F-8845-4AF4531F6CB9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AA55-3418-48AB-8B46-161DFFD008B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D09D-D4E9-463F-8845-4AF4531F6CB9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AA55-3418-48AB-8B46-161DFFD008B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D09D-D4E9-463F-8845-4AF4531F6CB9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AA55-3418-48AB-8B46-161DFFD008B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D09D-D4E9-463F-8845-4AF4531F6CB9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AA55-3418-48AB-8B46-161DFFD008B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D09D-D4E9-463F-8845-4AF4531F6CB9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AA55-3418-48AB-8B46-161DFFD008B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D09D-D4E9-463F-8845-4AF4531F6CB9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AA55-3418-48AB-8B46-161DFFD008B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D09D-D4E9-463F-8845-4AF4531F6CB9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AA55-3418-48AB-8B46-161DFFD008B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D09D-D4E9-463F-8845-4AF4531F6CB9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AA55-3418-48AB-8B46-161DFFD008B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FD09D-D4E9-463F-8845-4AF4531F6CB9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6AA55-3418-48AB-8B46-161DFFD008B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FD09D-D4E9-463F-8845-4AF4531F6CB9}" type="slidenum">
              <a:rPr lang="en-PH" smtClean="0"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4753" y="2235200"/>
            <a:ext cx="10542494" cy="2387600"/>
          </a:xfrm>
        </p:spPr>
        <p:txBody>
          <a:bodyPr anchor="ctr">
            <a:noAutofit/>
          </a:bodyPr>
          <a:lstStyle/>
          <a:p>
            <a:pPr fontAlgn="base"/>
            <a:r>
              <a:rPr lang="en-PH" sz="7200" b="1" dirty="0">
                <a:latin typeface="Arial" panose="020B0604020202020204" pitchFamily="34" charset="0"/>
                <a:cs typeface="Arial" panose="020B0604020202020204" pitchFamily="34" charset="0"/>
              </a:rPr>
              <a:t>Christ Our Righteousness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045" y="601348"/>
            <a:ext cx="10771909" cy="5655303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Roma 1:16-17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16 Sapagka't hindi ko ikinahihiya ang evangelio: sapagka't siyang kapangyarihan ng Dios sa ikaliligtas ng bawa't sumasampalataya; una'y sa Judio, at gayon din sa Griego.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17 Sapagka't dito ang katuwiran ng Dios ay nahahayag mula sa pananampalataya hanggang sa pananampalataya: gaya ng nasusulat, Nguni't ang ganap ay mabubuhay sa pamamagitan ng pananampalataya.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1054"/>
            <a:ext cx="10515600" cy="5915891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Roma 3:20,26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20 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aariing-ganap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paningin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pagkakilala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26 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pagpapakilala'y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panahong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kasalukuyan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ganap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tagaaring-ganap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kay Cristo.</a:t>
            </a:r>
            <a:endParaRPr lang="sv-S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3206"/>
            <a:ext cx="10515600" cy="5311588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sv-SE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Galacia</a:t>
            </a:r>
            <a:r>
              <a:rPr lang="sv-SE" sz="4000" b="1" dirty="0">
                <a:latin typeface="Arial" panose="020B0604020202020204" pitchFamily="34" charset="0"/>
                <a:cs typeface="Arial" panose="020B0604020202020204" pitchFamily="34" charset="0"/>
              </a:rPr>
              <a:t> 5:4</a:t>
            </a:r>
          </a:p>
          <a:p>
            <a:pPr marL="0" indent="0" algn="ctr">
              <a:buNone/>
            </a:pPr>
            <a:r>
              <a:rPr lang="sv-SE" sz="4000" b="1" dirty="0">
                <a:latin typeface="Arial" panose="020B0604020202020204" pitchFamily="34" charset="0"/>
                <a:cs typeface="Arial" panose="020B0604020202020204" pitchFamily="34" charset="0"/>
              </a:rPr>
              <a:t>4 Kayo'y hiwalay kay Cristo, kayong nangagiibig na ariing-ganap ng kautusan; nangahulog kayo mula sa biyaya.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682" y="415636"/>
            <a:ext cx="10702636" cy="6026727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Roma 4:3, 5, 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3 Sapagka't ano ang sinasabi ng kasulatan? At sumampalataya si Abraham sa Dios, at sa kaniya'y ibinilang na katuwiran.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5 Datapuwa't sa kaniya na hindi gumagawa, nguni't sumasampalataya sa kaniya na umaaring ganap sa masama, ang kaniyang pananampalataya ay ibibilang </a:t>
            </a:r>
            <a:r>
              <a:rPr lang="sv-SE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682" y="415636"/>
            <a:ext cx="10702636" cy="6026727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Roma 4:3, 5, 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6 Gaya naman ng sinasambit ni David na kapalaran ng tao, na sa kaniya'y ibinibilang ng Dios ang katuwiran nang walang mga gawa,</a:t>
            </a:r>
          </a:p>
        </p:txBody>
      </p:sp>
    </p:spTree>
    <p:extLst>
      <p:ext uri="{BB962C8B-B14F-4D97-AF65-F5344CB8AC3E}">
        <p14:creationId xmlns:p14="http://schemas.microsoft.com/office/powerpoint/2010/main" val="1977691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3206"/>
            <a:ext cx="10515600" cy="5311588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sv-SE" sz="4000" b="1" dirty="0">
                <a:latin typeface="Arial" panose="020B0604020202020204" pitchFamily="34" charset="0"/>
                <a:cs typeface="Arial" panose="020B0604020202020204" pitchFamily="34" charset="0"/>
              </a:rPr>
              <a:t>Roma 11:6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sv-SE" sz="4000" b="1" dirty="0">
                <a:latin typeface="Arial" panose="020B0604020202020204" pitchFamily="34" charset="0"/>
                <a:cs typeface="Arial" panose="020B0604020202020204" pitchFamily="34" charset="0"/>
              </a:rPr>
              <a:t>6 Nguni't kung ito'y sa pamamagitan ng biyaya, ay hindi na sa mga gawa: sa ibang paraan ang biyaya ay hindi biyaya.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3206"/>
            <a:ext cx="10515600" cy="5311588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Roma 3:21-22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ngayon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bukod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ipinahahayag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Dios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, na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sinasaksihan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propeta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22 Sa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makatuwid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baga'y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Dios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Jesucristo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nagsisisampalataya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sapagka’t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pagkakaiba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9785"/>
            <a:ext cx="10515600" cy="573843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Roma 4:20-24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, sa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pagtingin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pangako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Dios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, ay hindi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nagalinlangan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lumakas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lumakas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, na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niluluwalhati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Dios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21 At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lubos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nanalig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Dios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nangako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kapangyarihang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makagawa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noon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dito'y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ibinilang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naman na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. sa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7060"/>
            <a:ext cx="10515600" cy="566388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Roma 4:20-24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Ngayo'y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hindi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lamang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isinulat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, na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kaniya'y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ibinilang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din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naman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atin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, na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ibibilang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nagsisisampalataya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bumuhay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maguli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patay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kay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Jesus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604317"/>
            <a:ext cx="10700657" cy="564936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Roma 9:31-32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Israel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pagsunod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, ay hindi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umabot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iyan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32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Bakit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hindi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nila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hinanap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nangatisod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batong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katitisuran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144" y="535781"/>
            <a:ext cx="10653712" cy="5786438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Daniel 9:7</a:t>
            </a:r>
            <a:endParaRPr lang="en-US" sz="36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7 Oh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ukol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nguni't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amin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pagkagulo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mukha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Juda,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nananahan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Jerusalem,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Israel,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malapit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pinagtabuyan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pagsalangsang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isinalangsang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laban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PH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957" y="511628"/>
            <a:ext cx="10628086" cy="5834743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13:38-39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38 Kaya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hayag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nawa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kapatid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, na sa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ibinabalita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kapatawaran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.       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39 At sa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nananampalataya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inaaring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ganap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, na sa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hindi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aariing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ganap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 ni Moises.</a:t>
            </a:r>
          </a:p>
        </p:txBody>
      </p:sp>
    </p:spTree>
    <p:extLst>
      <p:ext uri="{BB962C8B-B14F-4D97-AF65-F5344CB8AC3E}">
        <p14:creationId xmlns:p14="http://schemas.microsoft.com/office/powerpoint/2010/main" val="418092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3206"/>
            <a:ext cx="10515600" cy="5311588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Roma 9:30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30 Ano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ating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sasabihin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? Na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Gentil, na hindi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nangagsisisunod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nagkamit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,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makatuwid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baga'y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983908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7860"/>
            <a:ext cx="10515600" cy="556228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Roma 10:3-4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sa hindi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nila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pagkaalam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Dios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, at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pagsusumakit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maitayo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, ay hindi sila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napasakop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Dios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si Cristo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kinauuwian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ikatutuwid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sumasampalataya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1543"/>
            <a:ext cx="10515600" cy="5658597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Filipos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3:9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9 At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masumpungan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, na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,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makatuwid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baga'y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kay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Cristo,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ngang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buhat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Dios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pananampalataya</a:t>
            </a:r>
            <a:endParaRPr lang="fr-F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2285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3206"/>
            <a:ext cx="10515600" cy="5311588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Corinto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1:30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nangasa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kay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Cristo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Jesus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, na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atin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ginawang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karunungang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mula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Dios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kabanalan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katubusan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231163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143"/>
            <a:ext cx="10515600" cy="5805714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fr-FR" sz="4000" b="1">
                <a:latin typeface="Arial" panose="020B0604020202020204" pitchFamily="34" charset="0"/>
                <a:cs typeface="Arial" panose="020B0604020202020204" pitchFamily="34" charset="0"/>
              </a:rPr>
              <a:t>Isaias 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53:11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makakakita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pagdaramdam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kaluluwa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masisiyahan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: sa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kaalaman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aariing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ganap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matuwid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lingkod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marami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dadalhin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kasamaan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6411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3206"/>
            <a:ext cx="10515600" cy="5311588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Awit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145:17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17 Ang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matuwid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niyang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daan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mapagbiyaya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niyang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3206"/>
            <a:ext cx="10515600" cy="5113244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1 Juan 5:17</a:t>
            </a:r>
            <a:endParaRPr lang="en-US" sz="4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17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kalikuan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: at may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kasalanang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ikamamatay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PH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7213"/>
            <a:ext cx="10515600" cy="5672137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Roma 1:29</a:t>
            </a:r>
            <a:endParaRPr lang="en-US" sz="36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Nangapuspus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kalikuan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kasamaan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kasakiman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kahalayan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puspos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kapanaghilian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pagpatay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kapuwa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pagtatalo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pagdaraya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kasamaan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mapagupasala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en-PH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8053"/>
            <a:ext cx="10515600" cy="5741894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Corinto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15:34</a:t>
            </a:r>
            <a:endParaRPr lang="en-US" sz="36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34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Gumising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kayo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mangagkasala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pagkakilala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kilusin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kahihiyan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PH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1513"/>
            <a:ext cx="10515600" cy="5413281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Genesis 7:1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 Noe,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Lumulan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sangbahayan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sasakyan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nakitang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matuwid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harap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panahong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PH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3206"/>
            <a:ext cx="10515600" cy="5311588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Genesis 6:8</a:t>
            </a:r>
            <a:endParaRPr lang="en-US" sz="4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Noe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nakasumpong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biyaya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mata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PH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291" y="615203"/>
            <a:ext cx="10723418" cy="5627594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2 Pedro 2:7-8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7 At iniligtas ang matuwid na si Lot, na lubhang nahahapis sa mahahalay </a:t>
            </a:r>
            <a:r>
              <a:rPr lang="sv-SE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pamumuhay</a:t>
            </a:r>
            <a:endParaRPr lang="sv-S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sv-SE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 masasama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sv-SE" sz="3600" b="1" dirty="0">
                <a:latin typeface="Arial" panose="020B0604020202020204" pitchFamily="34" charset="0"/>
                <a:cs typeface="Arial" panose="020B0604020202020204" pitchFamily="34" charset="0"/>
              </a:rPr>
              <a:t>8 (Sapagka't ang matuwid na ito na namamayang kasama nila, ay lubhang nahapis araw-araw ang kaniyang matuwid na kaluluwa sa pagkakita at pagkarinig niya, ng mga gawa nilang laban sa kautusan):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984</Words>
  <Application>Microsoft Macintosh PowerPoint</Application>
  <PresentationFormat>Widescreen</PresentationFormat>
  <Paragraphs>61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Christ Our Righteousness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 Our Righteousness (Justification)</dc:title>
  <dc:creator>Praxides</dc:creator>
  <cp:lastModifiedBy>Microsoft Office User</cp:lastModifiedBy>
  <cp:revision>29</cp:revision>
  <dcterms:created xsi:type="dcterms:W3CDTF">2021-03-03T16:37:00Z</dcterms:created>
  <dcterms:modified xsi:type="dcterms:W3CDTF">2021-03-05T07:48:55Z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1033-11.2.0.10017</vt:lpwstr>
  </property>
</Properties>
</file>